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60" r:id="rId3"/>
    <p:sldId id="261" r:id="rId4"/>
  </p:sldIdLst>
  <p:sldSz cx="14079538" cy="79200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4C68"/>
    <a:srgbClr val="1C3F84"/>
    <a:srgbClr val="28376C"/>
    <a:srgbClr val="324A86"/>
    <a:srgbClr val="202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2EC9B-C0C6-4CFD-BEAE-7ACEF9B381AA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4E405-9FE6-4738-91D4-E1670576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0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1454" y="1296173"/>
            <a:ext cx="5428142" cy="2757347"/>
          </a:xfrm>
          <a:prstGeom prst="rect">
            <a:avLst/>
          </a:prstGeom>
        </p:spPr>
        <p:txBody>
          <a:bodyPr anchor="b"/>
          <a:lstStyle>
            <a:lvl1pPr algn="ctr">
              <a:defRPr sz="6929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1452" y="4159854"/>
            <a:ext cx="5428143" cy="1912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72"/>
            </a:lvl1pPr>
            <a:lvl2pPr marL="527975" indent="0" algn="ctr">
              <a:buNone/>
              <a:defRPr sz="2310"/>
            </a:lvl2pPr>
            <a:lvl3pPr marL="1055949" indent="0" algn="ctr">
              <a:buNone/>
              <a:defRPr sz="2079"/>
            </a:lvl3pPr>
            <a:lvl4pPr marL="1583924" indent="0" algn="ctr">
              <a:buNone/>
              <a:defRPr sz="1848"/>
            </a:lvl4pPr>
            <a:lvl5pPr marL="2111898" indent="0" algn="ctr">
              <a:buNone/>
              <a:defRPr sz="1848"/>
            </a:lvl5pPr>
            <a:lvl6pPr marL="2639873" indent="0" algn="ctr">
              <a:buNone/>
              <a:defRPr sz="1848"/>
            </a:lvl6pPr>
            <a:lvl7pPr marL="3167847" indent="0" algn="ctr">
              <a:buNone/>
              <a:defRPr sz="1848"/>
            </a:lvl7pPr>
            <a:lvl8pPr marL="3695822" indent="0" algn="ctr">
              <a:buNone/>
              <a:defRPr sz="1848"/>
            </a:lvl8pPr>
            <a:lvl9pPr marL="4223796" indent="0" algn="ctr">
              <a:buNone/>
              <a:defRPr sz="1848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1C50794D-59E4-48E8-B1F5-6C7F68ED58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5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968" y="421669"/>
            <a:ext cx="12143602" cy="1530841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7968" y="2108344"/>
            <a:ext cx="12143602" cy="502519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968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C878A89C-8726-49B1-B2D4-66271F60903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3847" y="7340702"/>
            <a:ext cx="4751844" cy="42166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1C50794D-59E4-48E8-B1F5-6C7F68ED5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35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75670" y="421669"/>
            <a:ext cx="3035900" cy="6711866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7968" y="421669"/>
            <a:ext cx="8931707" cy="67118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968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C878A89C-8726-49B1-B2D4-66271F60903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3847" y="7340702"/>
            <a:ext cx="4751844" cy="42166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1C50794D-59E4-48E8-B1F5-6C7F68ED5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45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968" y="421669"/>
            <a:ext cx="12143602" cy="1530841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968" y="2108344"/>
            <a:ext cx="12143602" cy="50251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968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C878A89C-8726-49B1-B2D4-66271F60903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3847" y="7340702"/>
            <a:ext cx="4751844" cy="42166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1C50794D-59E4-48E8-B1F5-6C7F68ED5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79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635" y="1974511"/>
            <a:ext cx="12143602" cy="3294515"/>
          </a:xfrm>
          <a:prstGeom prst="rect">
            <a:avLst/>
          </a:prstGeom>
        </p:spPr>
        <p:txBody>
          <a:bodyPr anchor="b"/>
          <a:lstStyle>
            <a:lvl1pPr>
              <a:defRPr sz="692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635" y="5300193"/>
            <a:ext cx="12143602" cy="17325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72">
                <a:solidFill>
                  <a:schemeClr val="tx1">
                    <a:tint val="75000"/>
                  </a:schemeClr>
                </a:solidFill>
              </a:defRPr>
            </a:lvl1pPr>
            <a:lvl2pPr marL="527975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5949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3924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1898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39873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7847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58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3796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968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C878A89C-8726-49B1-B2D4-66271F60903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3847" y="7340702"/>
            <a:ext cx="4751844" cy="42166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1C50794D-59E4-48E8-B1F5-6C7F68ED5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26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968" y="421669"/>
            <a:ext cx="12143602" cy="1530841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7968" y="2108344"/>
            <a:ext cx="5983804" cy="50251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7766" y="2108344"/>
            <a:ext cx="5983804" cy="50251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968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C878A89C-8726-49B1-B2D4-66271F60903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3847" y="7340702"/>
            <a:ext cx="4751844" cy="42166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1C50794D-59E4-48E8-B1F5-6C7F68ED5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39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02" y="421669"/>
            <a:ext cx="12143602" cy="1530841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9803" y="1941510"/>
            <a:ext cx="5956304" cy="9515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72" b="1"/>
            </a:lvl1pPr>
            <a:lvl2pPr marL="527975" indent="0">
              <a:buNone/>
              <a:defRPr sz="2310" b="1"/>
            </a:lvl2pPr>
            <a:lvl3pPr marL="1055949" indent="0">
              <a:buNone/>
              <a:defRPr sz="2079" b="1"/>
            </a:lvl3pPr>
            <a:lvl4pPr marL="1583924" indent="0">
              <a:buNone/>
              <a:defRPr sz="1848" b="1"/>
            </a:lvl4pPr>
            <a:lvl5pPr marL="2111898" indent="0">
              <a:buNone/>
              <a:defRPr sz="1848" b="1"/>
            </a:lvl5pPr>
            <a:lvl6pPr marL="2639873" indent="0">
              <a:buNone/>
              <a:defRPr sz="1848" b="1"/>
            </a:lvl6pPr>
            <a:lvl7pPr marL="3167847" indent="0">
              <a:buNone/>
              <a:defRPr sz="1848" b="1"/>
            </a:lvl7pPr>
            <a:lvl8pPr marL="3695822" indent="0">
              <a:buNone/>
              <a:defRPr sz="1848" b="1"/>
            </a:lvl8pPr>
            <a:lvl9pPr marL="4223796" indent="0">
              <a:buNone/>
              <a:defRPr sz="184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9803" y="2893014"/>
            <a:ext cx="5956304" cy="4255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27766" y="1941510"/>
            <a:ext cx="5985638" cy="9515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72" b="1"/>
            </a:lvl1pPr>
            <a:lvl2pPr marL="527975" indent="0">
              <a:buNone/>
              <a:defRPr sz="2310" b="1"/>
            </a:lvl2pPr>
            <a:lvl3pPr marL="1055949" indent="0">
              <a:buNone/>
              <a:defRPr sz="2079" b="1"/>
            </a:lvl3pPr>
            <a:lvl4pPr marL="1583924" indent="0">
              <a:buNone/>
              <a:defRPr sz="1848" b="1"/>
            </a:lvl4pPr>
            <a:lvl5pPr marL="2111898" indent="0">
              <a:buNone/>
              <a:defRPr sz="1848" b="1"/>
            </a:lvl5pPr>
            <a:lvl6pPr marL="2639873" indent="0">
              <a:buNone/>
              <a:defRPr sz="1848" b="1"/>
            </a:lvl6pPr>
            <a:lvl7pPr marL="3167847" indent="0">
              <a:buNone/>
              <a:defRPr sz="1848" b="1"/>
            </a:lvl7pPr>
            <a:lvl8pPr marL="3695822" indent="0">
              <a:buNone/>
              <a:defRPr sz="1848" b="1"/>
            </a:lvl8pPr>
            <a:lvl9pPr marL="4223796" indent="0">
              <a:buNone/>
              <a:defRPr sz="184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27766" y="2893014"/>
            <a:ext cx="5985638" cy="4255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67968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C878A89C-8726-49B1-B2D4-66271F60903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3847" y="7340702"/>
            <a:ext cx="4751844" cy="42166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1C50794D-59E4-48E8-B1F5-6C7F68ED5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5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968" y="421669"/>
            <a:ext cx="12143602" cy="1530841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968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C878A89C-8726-49B1-B2D4-66271F60903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63847" y="7340702"/>
            <a:ext cx="4751844" cy="42166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1C50794D-59E4-48E8-B1F5-6C7F68ED5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60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67968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C878A89C-8726-49B1-B2D4-66271F60903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63847" y="7340702"/>
            <a:ext cx="4751844" cy="42166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1C50794D-59E4-48E8-B1F5-6C7F68ED5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51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03" y="528002"/>
            <a:ext cx="4541017" cy="1848009"/>
          </a:xfrm>
          <a:prstGeom prst="rect">
            <a:avLst/>
          </a:prstGeom>
        </p:spPr>
        <p:txBody>
          <a:bodyPr anchor="b"/>
          <a:lstStyle>
            <a:lvl1pPr>
              <a:defRPr sz="369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638" y="1140340"/>
            <a:ext cx="7127766" cy="5628360"/>
          </a:xfrm>
          <a:prstGeom prst="rect">
            <a:avLst/>
          </a:prstGeom>
        </p:spPr>
        <p:txBody>
          <a:bodyPr/>
          <a:lstStyle>
            <a:lvl1pPr>
              <a:defRPr sz="3695"/>
            </a:lvl1pPr>
            <a:lvl2pPr>
              <a:defRPr sz="3233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9803" y="2376011"/>
            <a:ext cx="4541017" cy="4401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48"/>
            </a:lvl1pPr>
            <a:lvl2pPr marL="527975" indent="0">
              <a:buNone/>
              <a:defRPr sz="1617"/>
            </a:lvl2pPr>
            <a:lvl3pPr marL="1055949" indent="0">
              <a:buNone/>
              <a:defRPr sz="1386"/>
            </a:lvl3pPr>
            <a:lvl4pPr marL="1583924" indent="0">
              <a:buNone/>
              <a:defRPr sz="1155"/>
            </a:lvl4pPr>
            <a:lvl5pPr marL="2111898" indent="0">
              <a:buNone/>
              <a:defRPr sz="1155"/>
            </a:lvl5pPr>
            <a:lvl6pPr marL="2639873" indent="0">
              <a:buNone/>
              <a:defRPr sz="1155"/>
            </a:lvl6pPr>
            <a:lvl7pPr marL="3167847" indent="0">
              <a:buNone/>
              <a:defRPr sz="1155"/>
            </a:lvl7pPr>
            <a:lvl8pPr marL="3695822" indent="0">
              <a:buNone/>
              <a:defRPr sz="1155"/>
            </a:lvl8pPr>
            <a:lvl9pPr marL="4223796" indent="0">
              <a:buNone/>
              <a:defRPr sz="11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968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C878A89C-8726-49B1-B2D4-66271F60903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3847" y="7340702"/>
            <a:ext cx="4751844" cy="42166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1C50794D-59E4-48E8-B1F5-6C7F68ED5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03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03" y="528002"/>
            <a:ext cx="4541017" cy="1848009"/>
          </a:xfrm>
          <a:prstGeom prst="rect">
            <a:avLst/>
          </a:prstGeom>
        </p:spPr>
        <p:txBody>
          <a:bodyPr anchor="b"/>
          <a:lstStyle>
            <a:lvl1pPr>
              <a:defRPr sz="369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85638" y="1140340"/>
            <a:ext cx="7127766" cy="562836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95"/>
            </a:lvl1pPr>
            <a:lvl2pPr marL="527975" indent="0">
              <a:buNone/>
              <a:defRPr sz="3233"/>
            </a:lvl2pPr>
            <a:lvl3pPr marL="1055949" indent="0">
              <a:buNone/>
              <a:defRPr sz="2772"/>
            </a:lvl3pPr>
            <a:lvl4pPr marL="1583924" indent="0">
              <a:buNone/>
              <a:defRPr sz="2310"/>
            </a:lvl4pPr>
            <a:lvl5pPr marL="2111898" indent="0">
              <a:buNone/>
              <a:defRPr sz="2310"/>
            </a:lvl5pPr>
            <a:lvl6pPr marL="2639873" indent="0">
              <a:buNone/>
              <a:defRPr sz="2310"/>
            </a:lvl6pPr>
            <a:lvl7pPr marL="3167847" indent="0">
              <a:buNone/>
              <a:defRPr sz="2310"/>
            </a:lvl7pPr>
            <a:lvl8pPr marL="3695822" indent="0">
              <a:buNone/>
              <a:defRPr sz="2310"/>
            </a:lvl8pPr>
            <a:lvl9pPr marL="4223796" indent="0">
              <a:buNone/>
              <a:defRPr sz="231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9803" y="2376011"/>
            <a:ext cx="4541017" cy="4401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48"/>
            </a:lvl1pPr>
            <a:lvl2pPr marL="527975" indent="0">
              <a:buNone/>
              <a:defRPr sz="1617"/>
            </a:lvl2pPr>
            <a:lvl3pPr marL="1055949" indent="0">
              <a:buNone/>
              <a:defRPr sz="1386"/>
            </a:lvl3pPr>
            <a:lvl4pPr marL="1583924" indent="0">
              <a:buNone/>
              <a:defRPr sz="1155"/>
            </a:lvl4pPr>
            <a:lvl5pPr marL="2111898" indent="0">
              <a:buNone/>
              <a:defRPr sz="1155"/>
            </a:lvl5pPr>
            <a:lvl6pPr marL="2639873" indent="0">
              <a:buNone/>
              <a:defRPr sz="1155"/>
            </a:lvl6pPr>
            <a:lvl7pPr marL="3167847" indent="0">
              <a:buNone/>
              <a:defRPr sz="1155"/>
            </a:lvl7pPr>
            <a:lvl8pPr marL="3695822" indent="0">
              <a:buNone/>
              <a:defRPr sz="1155"/>
            </a:lvl8pPr>
            <a:lvl9pPr marL="4223796" indent="0">
              <a:buNone/>
              <a:defRPr sz="11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968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C878A89C-8726-49B1-B2D4-66271F60903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3847" y="7340702"/>
            <a:ext cx="4751844" cy="42166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/>
          <a:lstStyle/>
          <a:p>
            <a:fld id="{1C50794D-59E4-48E8-B1F5-6C7F68ED5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2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28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55949" rtl="0" eaLnBrk="1" latinLnBrk="0" hangingPunct="1">
        <a:lnSpc>
          <a:spcPct val="90000"/>
        </a:lnSpc>
        <a:spcBef>
          <a:spcPct val="0"/>
        </a:spcBef>
        <a:buNone/>
        <a:defRPr sz="50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3987" indent="-263987" algn="l" defTabSz="1055949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3" kern="1200">
          <a:solidFill>
            <a:schemeClr val="tx1"/>
          </a:solidFill>
          <a:latin typeface="+mn-lt"/>
          <a:ea typeface="+mn-ea"/>
          <a:cs typeface="+mn-cs"/>
        </a:defRPr>
      </a:lvl1pPr>
      <a:lvl2pPr marL="791962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19936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7911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5886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3860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1835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59809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7784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7975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5949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3924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1898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39873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7847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5822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3796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ADF7879-26EA-404C-98D5-DFFF05D25FFB}"/>
              </a:ext>
            </a:extLst>
          </p:cNvPr>
          <p:cNvSpPr/>
          <p:nvPr/>
        </p:nvSpPr>
        <p:spPr>
          <a:xfrm>
            <a:off x="6367345" y="2081019"/>
            <a:ext cx="68691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 dirty="0">
                <a:solidFill>
                  <a:srgbClr val="1C3F8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Мой доклад (он уже лучший, иначе бы меня не пригласили стать докладчиком!)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D3C6B16-C970-414F-9BD8-85E8A206E0D1}"/>
              </a:ext>
            </a:extLst>
          </p:cNvPr>
          <p:cNvSpPr/>
          <p:nvPr/>
        </p:nvSpPr>
        <p:spPr>
          <a:xfrm>
            <a:off x="6367345" y="4725893"/>
            <a:ext cx="68691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Доктор Янсен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904BB8A-9B14-4E7E-81AA-C1147682A378}"/>
              </a:ext>
            </a:extLst>
          </p:cNvPr>
          <p:cNvSpPr/>
          <p:nvPr/>
        </p:nvSpPr>
        <p:spPr>
          <a:xfrm>
            <a:off x="6356193" y="5245098"/>
            <a:ext cx="68691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 больше таких. Может ученей будут, может, умней, а только Янсена не будет. Город N, </a:t>
            </a:r>
            <a:r>
              <a:rPr lang="ru-RU" altLang="ru-RU" sz="1400" dirty="0" err="1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Cмоленская</a:t>
            </a:r>
            <a:r>
              <a:rPr lang="ru-RU" altLang="ru-RU" sz="1400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губерния.</a:t>
            </a:r>
          </a:p>
        </p:txBody>
      </p:sp>
    </p:spTree>
    <p:extLst>
      <p:ext uri="{BB962C8B-B14F-4D97-AF65-F5344CB8AC3E}">
        <p14:creationId xmlns:p14="http://schemas.microsoft.com/office/powerpoint/2010/main" val="152409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D0EE97C-213F-494B-B70B-4EDB467F2EAD}"/>
              </a:ext>
            </a:extLst>
          </p:cNvPr>
          <p:cNvSpPr/>
          <p:nvPr/>
        </p:nvSpPr>
        <p:spPr>
          <a:xfrm>
            <a:off x="1995515" y="3698409"/>
            <a:ext cx="10645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rgbClr val="1C3F8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САМОЕ ЦЕННОЕ – ЭТО ВАШИ СОБСТВЕННЫЕ ДАННЫЕ.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7B71B0D-00D7-4ABC-AF93-21C40EE36770}"/>
              </a:ext>
            </a:extLst>
          </p:cNvPr>
          <p:cNvSpPr/>
          <p:nvPr/>
        </p:nvSpPr>
        <p:spPr>
          <a:xfrm>
            <a:off x="735983" y="1672683"/>
            <a:ext cx="1258972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268288"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Уважаемые коллеги!</a:t>
            </a:r>
          </a:p>
          <a:p>
            <a:pPr marL="0" lvl="1" indent="268288" algn="just"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выступаете перед подготовленной аудиторией, и любые слайды с хрестоматийной информацией (об эпидемиологии заболевания, социальной значимости, среднестатистическом портрете пациента и т. д.) – лишние.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3248294-6966-4DDC-8ACD-26FE2975C2E7}"/>
              </a:ext>
            </a:extLst>
          </p:cNvPr>
          <p:cNvSpPr/>
          <p:nvPr/>
        </p:nvSpPr>
        <p:spPr>
          <a:xfrm>
            <a:off x="1025361" y="4833956"/>
            <a:ext cx="128913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268288" algn="just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Конечно, обзор литературы укрепляет фундамент работы.</a:t>
            </a:r>
          </a:p>
          <a:p>
            <a:pPr marL="0" lvl="1" indent="268288" algn="just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 фундамент не должен занимать </a:t>
            </a:r>
            <a:r>
              <a:rPr lang="ru-RU" altLang="ru-RU" sz="2000" dirty="0" err="1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бОльшую</a:t>
            </a:r>
            <a:r>
              <a:rPr lang="ru-RU" altLang="ru-RU" sz="2000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часть конструкции!</a:t>
            </a:r>
          </a:p>
          <a:p>
            <a:pPr marL="0" lvl="1" indent="268288" algn="just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Каждый новый слайд – новая информация, новое развитие научного сюжета. 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55D5F7FF-E5FB-40DF-B382-0A13682037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006194"/>
              </p:ext>
            </p:extLst>
          </p:nvPr>
        </p:nvGraphicFramePr>
        <p:xfrm>
          <a:off x="1115237" y="4975612"/>
          <a:ext cx="167308" cy="16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orelDRAW" r:id="rId3" imgW="292531" imgH="292872" progId="CorelDraw.Graphic.24">
                  <p:embed/>
                </p:oleObj>
              </mc:Choice>
              <mc:Fallback>
                <p:oleObj name="CorelDRAW" r:id="rId3" imgW="292531" imgH="292872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237" y="4975612"/>
                        <a:ext cx="167308" cy="167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B71E0776-3C49-4D3B-A8FF-5C5D302F9D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297867"/>
              </p:ext>
            </p:extLst>
          </p:nvPr>
        </p:nvGraphicFramePr>
        <p:xfrm>
          <a:off x="1115237" y="5412021"/>
          <a:ext cx="167308" cy="16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orelDRAW" r:id="rId5" imgW="292531" imgH="292872" progId="CorelDraw.Graphic.24">
                  <p:embed/>
                </p:oleObj>
              </mc:Choice>
              <mc:Fallback>
                <p:oleObj name="CorelDRAW" r:id="rId5" imgW="292531" imgH="292872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237" y="5412021"/>
                        <a:ext cx="167308" cy="167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A7B34478-2974-40CB-9B80-B7C5BB1B1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252127"/>
              </p:ext>
            </p:extLst>
          </p:nvPr>
        </p:nvGraphicFramePr>
        <p:xfrm>
          <a:off x="1115237" y="5881883"/>
          <a:ext cx="167308" cy="16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orelDRAW" r:id="rId7" imgW="292531" imgH="292872" progId="CorelDraw.Graphic.24">
                  <p:embed/>
                </p:oleObj>
              </mc:Choice>
              <mc:Fallback>
                <p:oleObj name="CorelDRAW" r:id="rId7" imgW="292531" imgH="292872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5237" y="5881883"/>
                        <a:ext cx="167308" cy="167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56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15535F-AEA3-471A-8938-78A20B603A8C}"/>
              </a:ext>
            </a:extLst>
          </p:cNvPr>
          <p:cNvSpPr/>
          <p:nvPr/>
        </p:nvSpPr>
        <p:spPr>
          <a:xfrm>
            <a:off x="4571447" y="2639043"/>
            <a:ext cx="56653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rgbClr val="1C3F8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ПОМНИТЕ ОБ АУДИТОРИИ. 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AA1A6A1-78BF-4E4D-A040-DE38740C907D}"/>
              </a:ext>
            </a:extLst>
          </p:cNvPr>
          <p:cNvSpPr/>
          <p:nvPr/>
        </p:nvSpPr>
        <p:spPr>
          <a:xfrm>
            <a:off x="1694986" y="3401662"/>
            <a:ext cx="109892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переполняйте слайды слишком мелкими и нечитабельными таблицами и подписями!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F87B61-1DFE-4D76-803B-20CC1689F123}"/>
              </a:ext>
            </a:extLst>
          </p:cNvPr>
          <p:cNvSpPr/>
          <p:nvPr/>
        </p:nvSpPr>
        <p:spPr>
          <a:xfrm>
            <a:off x="439643" y="5776752"/>
            <a:ext cx="826360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268288" algn="just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Желаем Вам удачи! И будем следить за Вашим выступлением!</a:t>
            </a:r>
          </a:p>
          <a:p>
            <a:pPr marL="0" lvl="1" indent="268288" algn="just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dirty="0">
                <a:solidFill>
                  <a:srgbClr val="3D4C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уважением, РООУ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240C7B11-F767-44D8-A036-5AE5A5A1E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056192"/>
              </p:ext>
            </p:extLst>
          </p:nvPr>
        </p:nvGraphicFramePr>
        <p:xfrm>
          <a:off x="791912" y="5274527"/>
          <a:ext cx="1295978" cy="24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orelDRAW" r:id="rId3" imgW="2510862" imgH="471360" progId="CorelDraw.Graphic.24">
                  <p:embed/>
                </p:oleObj>
              </mc:Choice>
              <mc:Fallback>
                <p:oleObj name="CorelDRAW" r:id="rId3" imgW="2510862" imgH="471360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1912" y="5274527"/>
                        <a:ext cx="1295978" cy="243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610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135</Words>
  <Application>Microsoft Office PowerPoint</Application>
  <PresentationFormat>Произвольный</PresentationFormat>
  <Paragraphs>13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Тема Office</vt:lpstr>
      <vt:lpstr>CorelDRAW 2022 Graphic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 </cp:lastModifiedBy>
  <cp:revision>19</cp:revision>
  <dcterms:created xsi:type="dcterms:W3CDTF">2022-08-03T14:03:47Z</dcterms:created>
  <dcterms:modified xsi:type="dcterms:W3CDTF">2023-08-30T06:34:14Z</dcterms:modified>
</cp:coreProperties>
</file>