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6" r:id="rId2"/>
    <p:sldId id="260" r:id="rId3"/>
    <p:sldId id="261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43A3"/>
    <a:srgbClr val="143783"/>
    <a:srgbClr val="45C1DA"/>
    <a:srgbClr val="F17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6374" autoAdjust="0"/>
  </p:normalViewPr>
  <p:slideViewPr>
    <p:cSldViewPr snapToGrid="0" showGuides="1">
      <p:cViewPr varScale="1">
        <p:scale>
          <a:sx n="107" d="100"/>
          <a:sy n="107" d="100"/>
        </p:scale>
        <p:origin x="612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4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9025EE-8982-4513-B9BF-707436C08FE2}" type="datetimeFigureOut">
              <a:rPr lang="ru-RU" smtClean="0"/>
              <a:t>26.05.2023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5112A5-5D84-4E5E-9236-87F5E9634F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0411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5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6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192A71C5-B6EA-49CD-826E-BF91557A7CED}"/>
              </a:ext>
            </a:extLst>
          </p:cNvPr>
          <p:cNvSpPr>
            <a:spLocks noGrp="1"/>
          </p:cNvSpPr>
          <p:nvPr userDrawn="1"/>
        </p:nvSpPr>
        <p:spPr>
          <a:xfrm>
            <a:off x="1090305" y="3769562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br>
              <a:rPr lang="ru-RU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ru-RU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ru-RU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ru-RU" sz="1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33746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BAC6FA-636F-4714-9FB9-7250F04EE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CF298E0-8AD8-4B76-9CB7-0372A27B6B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246B6D9-7CF7-40AC-9CDE-B912CC7447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E09E99F-CFBA-4073-9499-0EA6AFCDDF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66780BF-57CA-4790-9706-67AF2ABC60F6}" type="datetime1">
              <a:rPr lang="ru-RU" smtClean="0"/>
              <a:t>26.05.2023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F7EA3C9-7018-429F-B3E4-DB3BA055F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4DE4609-E420-49EF-8C5A-CEF14E769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A36D8B-C514-42CD-A2EC-4EE35ABF3F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2423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3B5881-71A4-4778-B62D-DB8242194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B758A46-6BA3-4745-ACAB-3F6D1A4CCB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E14920F-C987-4EC0-A2DF-9D9D072822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B3A6B59-AC35-4303-B1E7-C4E02CEFA1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92BA3E4-8262-4975-A579-66D9218546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120F721F-EB73-4D12-BE18-D5E655E04F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6FBA0A2-78FE-4294-B720-C1AB45552354}" type="datetime1">
              <a:rPr lang="ru-RU" smtClean="0"/>
              <a:t>26.05.2023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FFCC0DC-1C06-4FB1-8A3A-22DD09309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00D6EED-5BF3-4F85-99F8-DA3B51FD5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A36D8B-C514-42CD-A2EC-4EE35ABF3F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27915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9AEC3B-0227-4C85-A4B3-0FCB6DB8D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951103E-6A86-4851-843C-F10F33C1DA7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8679E2B-4001-46ED-BF01-63048C22A0DC}" type="datetime1">
              <a:rPr lang="ru-RU" smtClean="0"/>
              <a:t>26.05.2023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C64F093-CECB-4487-9B85-E3F59FDED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6A52C7E-C061-4517-8790-AAB3D113C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A36D8B-C514-42CD-A2EC-4EE35ABF3F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87943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A470601-A023-4404-ABBC-F8A1B696F5A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19885E7-54F4-4B0D-B5A0-0CF4A1FB7836}" type="datetime1">
              <a:rPr lang="ru-RU" smtClean="0"/>
              <a:t>26.05.2023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80BA14A-AB36-47CF-A379-99F198FEB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2B6817B-4FA5-4295-93EC-1B0818209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A36D8B-C514-42CD-A2EC-4EE35ABF3F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48604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B70485-4CD3-4380-9A67-B9CC3F1EE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E455AF6-6456-4207-A63F-A7B4D660CC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1CAD79D-F13E-4FEB-B0C6-4A76FA6716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A93544B-2D6A-477E-8070-1458F075FEE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E2C25B4-5D44-441E-B68B-B98350C53A69}" type="datetime1">
              <a:rPr lang="ru-RU" smtClean="0"/>
              <a:t>26.05.2023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C1FA72B-077C-4FA1-B47E-856E79335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907FA86-3498-4913-9E75-3B93DD823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A36D8B-C514-42CD-A2EC-4EE35ABF3F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65984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9FFDEF-76D9-405D-8DD3-863A8E45F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C6A276F-EC64-4185-90D8-7960CD90C4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7EE3695-785D-4A1E-A335-CE4A217277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A5FE032-4068-4AB8-BF71-601884E5E9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A45DB1-7417-427A-BDF4-2358CD8C5D95}" type="datetime1">
              <a:rPr lang="ru-RU" smtClean="0"/>
              <a:t>26.05.2023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1F3C2D4-1F42-4B8C-AAE8-CE5E096D3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BE248DB-E182-4922-B611-051F49BDA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A36D8B-C514-42CD-A2EC-4EE35ABF3F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79437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A2E539-0151-4631-998D-075ACC4C3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602E076-729D-4870-8AAD-F3A31867D9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04C5A4E-35A5-4B8A-84E0-DC340A4B57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D58A384-790E-4264-8ED8-F53F42EEEE8A}" type="datetime1">
              <a:rPr lang="ru-RU" smtClean="0"/>
              <a:t>26.05.2023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69C697E-D473-4E69-B118-68859EDCA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AE9A517-E671-4AFE-8766-F4F7F044B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A36D8B-C514-42CD-A2EC-4EE35ABF3F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09295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6F106EA-1517-4BCB-AC17-126EAA220F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30E3CC7-1592-4A01-AAA2-E3D84A2658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74260E5-92A3-4B06-9C2E-93736A38D0D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BEBA4A-9A80-4287-BE4B-BDA4515DD29D}" type="datetime1">
              <a:rPr lang="ru-RU" smtClean="0"/>
              <a:t>26.05.2023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089BA4D-68DC-4F53-9309-C6660D7A7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C4EEBA1-1444-4889-A2CB-50BCF8E62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A36D8B-C514-42CD-A2EC-4EE35ABF3F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9294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192A71C5-B6EA-49CD-826E-BF91557A7CED}"/>
              </a:ext>
            </a:extLst>
          </p:cNvPr>
          <p:cNvSpPr>
            <a:spLocks noGrp="1"/>
          </p:cNvSpPr>
          <p:nvPr userDrawn="1"/>
        </p:nvSpPr>
        <p:spPr>
          <a:xfrm>
            <a:off x="1090305" y="3769562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br>
              <a:rPr lang="ru-RU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ru-RU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ru-RU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ru-RU" sz="1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86493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192A71C5-B6EA-49CD-826E-BF91557A7CED}"/>
              </a:ext>
            </a:extLst>
          </p:cNvPr>
          <p:cNvSpPr>
            <a:spLocks noGrp="1"/>
          </p:cNvSpPr>
          <p:nvPr userDrawn="1"/>
        </p:nvSpPr>
        <p:spPr>
          <a:xfrm>
            <a:off x="1090305" y="3769562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br>
              <a:rPr lang="ru-RU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ru-RU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ru-RU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ru-RU" sz="1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42302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192A71C5-B6EA-49CD-826E-BF91557A7CED}"/>
              </a:ext>
            </a:extLst>
          </p:cNvPr>
          <p:cNvSpPr>
            <a:spLocks noGrp="1"/>
          </p:cNvSpPr>
          <p:nvPr userDrawn="1"/>
        </p:nvSpPr>
        <p:spPr>
          <a:xfrm>
            <a:off x="1090305" y="3769562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br>
              <a:rPr lang="ru-RU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ru-RU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ru-RU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ru-RU" sz="1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80842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192A71C5-B6EA-49CD-826E-BF91557A7CED}"/>
              </a:ext>
            </a:extLst>
          </p:cNvPr>
          <p:cNvSpPr>
            <a:spLocks noGrp="1"/>
          </p:cNvSpPr>
          <p:nvPr userDrawn="1"/>
        </p:nvSpPr>
        <p:spPr>
          <a:xfrm>
            <a:off x="1090305" y="3769562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br>
              <a:rPr lang="ru-RU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ru-RU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ru-RU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ru-RU" sz="1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5244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192A71C5-B6EA-49CD-826E-BF91557A7CED}"/>
              </a:ext>
            </a:extLst>
          </p:cNvPr>
          <p:cNvSpPr>
            <a:spLocks noGrp="1"/>
          </p:cNvSpPr>
          <p:nvPr userDrawn="1"/>
        </p:nvSpPr>
        <p:spPr>
          <a:xfrm>
            <a:off x="1090305" y="3769562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br>
              <a:rPr lang="ru-RU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ru-RU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ru-RU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ru-RU" sz="1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09923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192A71C5-B6EA-49CD-826E-BF91557A7CED}"/>
              </a:ext>
            </a:extLst>
          </p:cNvPr>
          <p:cNvSpPr>
            <a:spLocks noGrp="1"/>
          </p:cNvSpPr>
          <p:nvPr userDrawn="1"/>
        </p:nvSpPr>
        <p:spPr>
          <a:xfrm>
            <a:off x="1090305" y="3769562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br>
              <a:rPr lang="ru-RU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ru-RU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ru-RU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ru-RU" sz="1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01621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AF5518-A52F-44A2-956A-C1A2A3922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CBEA46D-C39D-4432-A194-2C8AA6E1AE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96195DF-248B-4A17-B224-4C29D5DEE2D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B6EAC4-A671-49C8-ABB4-16941673BF61}" type="datetime1">
              <a:rPr lang="ru-RU" smtClean="0"/>
              <a:t>26.05.2023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AA5C031-FE35-4562-BA42-06A45205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1E65FD0-CF43-4E8F-8C79-7B83C89DE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A36D8B-C514-42CD-A2EC-4EE35ABF3F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0321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42F4AF-6E37-4B8B-A4E0-A92FACB34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D621183-7681-46B0-A9AE-A34C3B05BC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69A87CE-7AA0-4A17-8DC0-98BE03D83D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DF2B41-53CF-461E-A3A7-082726B9F197}" type="datetime1">
              <a:rPr lang="ru-RU" smtClean="0"/>
              <a:t>26.05.2023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24146E2-A8B7-4577-AEE4-BFE08C6E8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2C0F28E-4B6F-4587-BD9A-2001B798E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0A36D8B-C514-42CD-A2EC-4EE35ABF3F6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6078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26" Type="http://schemas.openxmlformats.org/officeDocument/2006/relationships/oleObject" Target="../embeddings/oleObject4.bin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emf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oleObject" Target="../embeddings/oleObject3.bin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19" Type="http://schemas.openxmlformats.org/officeDocument/2006/relationships/vmlDrawing" Target="../drawings/vmlDrawing1.v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oleObject" Target="../embeddings/oleObject2.bin"/><Relationship Id="rId27" Type="http://schemas.openxmlformats.org/officeDocument/2006/relationships/image" Target="../media/image4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Номер слайда 5">
            <a:extLst>
              <a:ext uri="{FF2B5EF4-FFF2-40B4-BE49-F238E27FC236}">
                <a16:creationId xmlns:a16="http://schemas.microsoft.com/office/drawing/2014/main" id="{0BE22FAF-B9AB-4140-B448-65E951AF2E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fld id="{60A36D8B-C514-42CD-A2EC-4EE35ABF3F66}" type="slidenum">
              <a:rPr lang="ru-RU" smtClean="0"/>
              <a:pPr/>
              <a:t>‹#›</a:t>
            </a:fld>
            <a:endParaRPr lang="ru-RU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03F43EEE-7E9E-4F33-B989-0965AC9F41B3}"/>
              </a:ext>
            </a:extLst>
          </p:cNvPr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77017716"/>
              </p:ext>
            </p:extLst>
          </p:nvPr>
        </p:nvGraphicFramePr>
        <p:xfrm>
          <a:off x="136732" y="6052126"/>
          <a:ext cx="4251693" cy="8190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CorelDRAW" r:id="rId20" imgW="3964700" imgH="763080" progId="CorelDraw.Graphic.24">
                  <p:embed/>
                </p:oleObj>
              </mc:Choice>
              <mc:Fallback>
                <p:oleObj name="CorelDRAW" r:id="rId20" imgW="3964700" imgH="763080" progId="CorelDraw.Graphic.2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136732" y="6052126"/>
                        <a:ext cx="4251693" cy="8190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9D5B3B90-0A2A-4A55-93B9-C5EFC702F777}"/>
              </a:ext>
            </a:extLst>
          </p:cNvPr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215086299"/>
              </p:ext>
            </p:extLst>
          </p:nvPr>
        </p:nvGraphicFramePr>
        <p:xfrm>
          <a:off x="7435197" y="-17092"/>
          <a:ext cx="4787900" cy="112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" name="CorelDRAW" r:id="rId22" imgW="4788619" imgH="1123893" progId="CorelDraw.Graphic.24">
                  <p:embed/>
                </p:oleObj>
              </mc:Choice>
              <mc:Fallback>
                <p:oleObj name="CorelDRAW" r:id="rId22" imgW="4788619" imgH="1123893" progId="CorelDraw.Graphic.2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7435197" y="-17092"/>
                        <a:ext cx="4787900" cy="1123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9C20D84E-C5D9-442F-8C63-3C0F6547ABED}"/>
              </a:ext>
            </a:extLst>
          </p:cNvPr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3794658752"/>
              </p:ext>
            </p:extLst>
          </p:nvPr>
        </p:nvGraphicFramePr>
        <p:xfrm>
          <a:off x="4126447" y="657710"/>
          <a:ext cx="3127523" cy="4681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" name="CorelDRAW" r:id="rId24" imgW="2259737" imgH="337398" progId="CorelDraw.Graphic.24">
                  <p:embed/>
                </p:oleObj>
              </mc:Choice>
              <mc:Fallback>
                <p:oleObj name="CorelDRAW" r:id="rId24" imgW="2259737" imgH="337398" progId="CorelDraw.Graphic.2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4126447" y="657710"/>
                        <a:ext cx="3127523" cy="4681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C4BF5523-D8D5-4A27-A57C-5276B6D93A8B}"/>
              </a:ext>
            </a:extLst>
          </p:cNvPr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203779643"/>
              </p:ext>
            </p:extLst>
          </p:nvPr>
        </p:nvGraphicFramePr>
        <p:xfrm>
          <a:off x="808284" y="657709"/>
          <a:ext cx="2431686" cy="5814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6" name="CorelDRAW" r:id="rId26" imgW="1421250" imgH="338934" progId="CorelDraw.Graphic.24">
                  <p:embed/>
                </p:oleObj>
              </mc:Choice>
              <mc:Fallback>
                <p:oleObj name="CorelDRAW" r:id="rId26" imgW="1421250" imgH="338934" progId="CorelDraw.Graphic.2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808284" y="657709"/>
                        <a:ext cx="2431686" cy="5814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35937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50" r:id="rId8"/>
    <p:sldLayoutId id="2147483651" r:id="rId9"/>
    <p:sldLayoutId id="2147483652" r:id="rId10"/>
    <p:sldLayoutId id="2147483653" r:id="rId11"/>
    <p:sldLayoutId id="2147483654" r:id="rId12"/>
    <p:sldLayoutId id="2147483655" r:id="rId13"/>
    <p:sldLayoutId id="2147483656" r:id="rId14"/>
    <p:sldLayoutId id="2147483657" r:id="rId15"/>
    <p:sldLayoutId id="2147483658" r:id="rId16"/>
    <p:sldLayoutId id="2147483659" r:id="rId1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713F110-038C-4325-8A3C-5DAE298D5CFC}"/>
              </a:ext>
            </a:extLst>
          </p:cNvPr>
          <p:cNvSpPr txBox="1"/>
          <p:nvPr/>
        </p:nvSpPr>
        <p:spPr>
          <a:xfrm>
            <a:off x="4056781" y="2339677"/>
            <a:ext cx="6518695" cy="511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Название вашей темы доклада</a:t>
            </a:r>
            <a:endParaRPr lang="ru-RU" sz="28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2AE87690-96B1-4132-A85F-80BE97254E16}"/>
              </a:ext>
            </a:extLst>
          </p:cNvPr>
          <p:cNvSpPr txBox="1">
            <a:spLocks/>
          </p:cNvSpPr>
          <p:nvPr/>
        </p:nvSpPr>
        <p:spPr>
          <a:xfrm>
            <a:off x="4056781" y="2942076"/>
            <a:ext cx="6518695" cy="78812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20000"/>
              </a:lnSpc>
            </a:pPr>
            <a:r>
              <a:rPr lang="ru-R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Фамилия Имя Отчество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укажите здесь вашу ученую степень и специализацию, г. Ваш город</a:t>
            </a:r>
          </a:p>
        </p:txBody>
      </p:sp>
    </p:spTree>
    <p:extLst>
      <p:ext uri="{BB962C8B-B14F-4D97-AF65-F5344CB8AC3E}">
        <p14:creationId xmlns:p14="http://schemas.microsoft.com/office/powerpoint/2010/main" val="3828175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A014D45-4CC0-4417-9104-7981FA1D7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36D8B-C514-42CD-A2EC-4EE35ABF3F66}" type="slidenum">
              <a:rPr lang="ru-RU" smtClean="0"/>
              <a:t>2</a:t>
            </a:fld>
            <a:endParaRPr lang="ru-RU"/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12603429-9A72-4A08-86CB-FDB6735AAEA8}"/>
              </a:ext>
            </a:extLst>
          </p:cNvPr>
          <p:cNvSpPr txBox="1">
            <a:spLocks/>
          </p:cNvSpPr>
          <p:nvPr/>
        </p:nvSpPr>
        <p:spPr>
          <a:xfrm>
            <a:off x="2324941" y="4027707"/>
            <a:ext cx="7657259" cy="1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2400"/>
              </a:spcBef>
              <a:spcAft>
                <a:spcPts val="600"/>
              </a:spcAft>
            </a:pPr>
            <a:r>
              <a:rPr lang="ru-RU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Мы полагаем, что </a:t>
            </a:r>
            <a:r>
              <a:rPr lang="ru-RU" b="1" dirty="0">
                <a:solidFill>
                  <a:srgbClr val="3543A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использование шаблона украсит </a:t>
            </a:r>
            <a:r>
              <a:rPr lang="ru-RU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Ваш блестящий доклад!</a:t>
            </a:r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9434CB49-99CF-480B-853C-4FF35D8E2046}"/>
              </a:ext>
            </a:extLst>
          </p:cNvPr>
          <p:cNvSpPr txBox="1">
            <a:spLocks/>
          </p:cNvSpPr>
          <p:nvPr/>
        </p:nvSpPr>
        <p:spPr>
          <a:xfrm>
            <a:off x="2320459" y="2175093"/>
            <a:ext cx="7551081" cy="24160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ru-RU" b="1" dirty="0">
                <a:solidFill>
                  <a:srgbClr val="3543A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Коллега!</a:t>
            </a:r>
          </a:p>
          <a:p>
            <a:pPr algn="l">
              <a:lnSpc>
                <a:spcPct val="100000"/>
              </a:lnSpc>
            </a:pPr>
            <a:r>
              <a:rPr lang="ru-RU" b="1" dirty="0">
                <a:solidFill>
                  <a:srgbClr val="3543A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 приглашены к очному участию</a:t>
            </a:r>
            <a:r>
              <a:rPr lang="ru-RU" dirty="0">
                <a:solidFill>
                  <a:srgbClr val="3543A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региональной конференции РООУ в Приволжском федеральном округе.</a:t>
            </a:r>
            <a:endParaRPr lang="ru-RU" sz="1800" dirty="0">
              <a:highlight>
                <a:srgbClr val="FF0000"/>
              </a:highligh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8216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A014D45-4CC0-4417-9104-7981FA1D7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36D8B-C514-42CD-A2EC-4EE35ABF3F66}" type="slidenum">
              <a:rPr lang="ru-RU" smtClean="0"/>
              <a:t>3</a:t>
            </a:fld>
            <a:endParaRPr lang="ru-RU"/>
          </a:p>
        </p:txBody>
      </p:sp>
      <p:sp>
        <p:nvSpPr>
          <p:cNvPr id="9" name="Объект 2">
            <a:extLst>
              <a:ext uri="{FF2B5EF4-FFF2-40B4-BE49-F238E27FC236}">
                <a16:creationId xmlns:a16="http://schemas.microsoft.com/office/drawing/2014/main" id="{CB0E5ECC-5CD9-40B1-AD77-77D07C9FE77D}"/>
              </a:ext>
            </a:extLst>
          </p:cNvPr>
          <p:cNvSpPr txBox="1">
            <a:spLocks/>
          </p:cNvSpPr>
          <p:nvPr/>
        </p:nvSpPr>
        <p:spPr>
          <a:xfrm>
            <a:off x="2330824" y="2336790"/>
            <a:ext cx="8483799" cy="17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2400"/>
              </a:spcBef>
              <a:spcAft>
                <a:spcPts val="600"/>
              </a:spcAft>
            </a:pPr>
            <a:r>
              <a:rPr lang="ru-RU" sz="1800" b="1" dirty="0">
                <a:solidFill>
                  <a:srgbClr val="3543A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Совместно с поистине лучшими хирургами и терапевтами нашей страны обсудим не только передовой, но и новаторский опыт.</a:t>
            </a:r>
          </a:p>
          <a:p>
            <a:pPr algn="just">
              <a:lnSpc>
                <a:spcPct val="100000"/>
              </a:lnSpc>
              <a:spcBef>
                <a:spcPts val="2400"/>
              </a:spcBef>
              <a:spcAft>
                <a:spcPts val="600"/>
              </a:spcAft>
            </a:pPr>
            <a:r>
              <a:rPr lang="ru-RU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главное – опыт не единичный, а столь масштабный, что на его основании можно делать выводы с высоким уровнем достоверности.</a:t>
            </a:r>
            <a:endParaRPr lang="ru-RU" sz="1800" dirty="0">
              <a:highlight>
                <a:srgbClr val="FF0000"/>
              </a:highligh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52537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91</Words>
  <Application>Microsoft Office PowerPoint</Application>
  <PresentationFormat>Широкоэкранный</PresentationFormat>
  <Paragraphs>9</Paragraphs>
  <Slides>3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Tahoma</vt:lpstr>
      <vt:lpstr>Тема Office</vt:lpstr>
      <vt:lpstr>CorelDRAW 2022 Graphic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 </cp:lastModifiedBy>
  <cp:revision>21</cp:revision>
  <dcterms:created xsi:type="dcterms:W3CDTF">2023-05-11T06:47:16Z</dcterms:created>
  <dcterms:modified xsi:type="dcterms:W3CDTF">2023-05-26T10:14:23Z</dcterms:modified>
</cp:coreProperties>
</file>